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80" r:id="rId4"/>
    <p:sldId id="259" r:id="rId5"/>
    <p:sldId id="302" r:id="rId6"/>
    <p:sldId id="303" r:id="rId7"/>
    <p:sldId id="301" r:id="rId8"/>
    <p:sldId id="279" r:id="rId9"/>
    <p:sldId id="263" r:id="rId10"/>
    <p:sldId id="256" r:id="rId11"/>
    <p:sldId id="260" r:id="rId12"/>
    <p:sldId id="261" r:id="rId13"/>
    <p:sldId id="272" r:id="rId14"/>
    <p:sldId id="264" r:id="rId15"/>
    <p:sldId id="262" r:id="rId16"/>
    <p:sldId id="273" r:id="rId17"/>
    <p:sldId id="267" r:id="rId18"/>
    <p:sldId id="268" r:id="rId19"/>
    <p:sldId id="269" r:id="rId20"/>
    <p:sldId id="294" r:id="rId21"/>
    <p:sldId id="277" r:id="rId22"/>
    <p:sldId id="295" r:id="rId23"/>
    <p:sldId id="299" r:id="rId24"/>
    <p:sldId id="297" r:id="rId25"/>
    <p:sldId id="298" r:id="rId26"/>
    <p:sldId id="296" r:id="rId27"/>
    <p:sldId id="291" r:id="rId28"/>
    <p:sldId id="290" r:id="rId29"/>
    <p:sldId id="304" r:id="rId30"/>
    <p:sldId id="278" r:id="rId31"/>
    <p:sldId id="284" r:id="rId32"/>
    <p:sldId id="288" r:id="rId33"/>
    <p:sldId id="287" r:id="rId34"/>
    <p:sldId id="270" r:id="rId35"/>
    <p:sldId id="271" r:id="rId36"/>
    <p:sldId id="286" r:id="rId37"/>
    <p:sldId id="289" r:id="rId38"/>
    <p:sldId id="285" r:id="rId39"/>
    <p:sldId id="281" r:id="rId40"/>
    <p:sldId id="300" r:id="rId41"/>
    <p:sldId id="282" r:id="rId42"/>
    <p:sldId id="293" r:id="rId43"/>
    <p:sldId id="283" r:id="rId44"/>
    <p:sldId id="292" r:id="rId45"/>
    <p:sldId id="276" r:id="rId46"/>
    <p:sldId id="274" r:id="rId47"/>
    <p:sldId id="27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8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3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6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D46C0E0-9A27-4D71-B9A9-C5B66168CF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02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D2A5E5-1FF7-44B7-94B3-60F3C60FB2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020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1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7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3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6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F5A40-6265-405A-AF94-2469A158567A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4DA46-45E3-4370-8978-18CFC95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3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3048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-228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F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2514600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ed tra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19100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ed colli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"/>
            <a:ext cx="2271713" cy="18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100_25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pn ed m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9510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IMG_6017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1930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0" y="58674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 b="1" i="1">
                <a:solidFill>
                  <a:schemeClr val="bg1"/>
                </a:solidFill>
              </a:rPr>
              <a:t>www.EatMoreStrawberries.com</a:t>
            </a:r>
          </a:p>
        </p:txBody>
      </p:sp>
      <p:pic>
        <p:nvPicPr>
          <p:cNvPr id="32783" name="Picture 15" descr="100_039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4838"/>
            <a:ext cx="2057400" cy="1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7" name="Picture 19" descr="IMG_6105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876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Old PC Black tower file\Pictures\052711182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0772" name="Picture 4" descr="asparag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7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6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6916" name="Picture 4" descr="2 pubs smal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386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19" name="Picture 7" descr="more  pics 0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22" name="Picture 10" descr="Pride and Libby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657600"/>
            <a:ext cx="3276600" cy="2659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25" name="Picture 13" descr="07 puppy pic 00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3425825"/>
            <a:ext cx="5257800" cy="3943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1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ib standin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-533400"/>
            <a:ext cx="5105400" cy="784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1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734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Presentation" r:id="rId3" imgW="4571961" imgH="3429170" progId="PowerPoint.Show.8">
                  <p:embed/>
                </p:oleObj>
              </mc:Choice>
              <mc:Fallback>
                <p:oleObj name="Presentation" r:id="rId3" imgW="4571961" imgH="3429170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43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61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372600" cy="695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Photo Editor Photo" r:id="rId3" imgW="19809524" imgH="14708653" progId="MSPhotoEd.3">
                  <p:embed/>
                </p:oleObj>
              </mc:Choice>
              <mc:Fallback>
                <p:oleObj name="Photo Editor Photo" r:id="rId3" imgW="19809524" imgH="1470865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72600" cy="695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7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pict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0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lift2010 02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7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2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9448800" cy="6335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0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02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381000"/>
            <a:ext cx="9220200" cy="6130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4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d tra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677400" cy="762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1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Old PC Black tower file\Pictures\Critters\Dobes &amp;  puppies\puppies 2012\0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371600"/>
            <a:ext cx="5562600" cy="986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C:\Old PC Black tower file\Puppies\Puppies 2012\Sperry 2012\404759_10151197616328748_19806795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2"/>
            <a:ext cx="9151681" cy="685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Old PC Black tower file\Pictures\Critters\Dobes &amp;  puppies\puppies 2012\68877_10100930121336388_6976343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Old PC Black tower file\Pictures\Critters\Dobes &amp;  puppies\puppies 2012\13549246071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2438400" cy="33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Old PC Black tower file\Nellie's files\FFA FILE\Proficiancy\Asparagus pix\Asparagus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-808038"/>
            <a:ext cx="11322050" cy="84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Old PC Black tower file\Nellie's files\FFA FILE\Proficiancy\Asparagus pix\Asparagus 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Old PC Black tower file\Nellie's files\FFA FILE\Proficiancy\Asparagus pix\Asparagus 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143000"/>
            <a:ext cx="5989532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Old PC Black tower file\Pictures\Critters\Dobes &amp;  puppies\puppies 2012\68877_10100930121336388_6976343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16"/>
            <a:ext cx="9128911" cy="68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Old PC Black tower file\Nellie's files\FFA FILE\Proficiancy\Asparagus pix\Asparagus 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-808038"/>
            <a:ext cx="11322050" cy="84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Old PC Black tower file\Pictures\berries - farm\berries 2011\1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5536" y="395154"/>
            <a:ext cx="7386109" cy="55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Old PC Black tower file\Pictures\berries - farm\berries 2010\strawberries 2010 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88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Old PC Black tower file\Pictures\berries - farm\berry 2005\100_25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6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Old PC Black tower file\Pictures\Family Photos\Ed\scan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73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758039"/>
            <a:ext cx="10896600" cy="8172450"/>
          </a:xfrm>
        </p:spPr>
      </p:pic>
    </p:spTree>
    <p:extLst>
      <p:ext uri="{BB962C8B-B14F-4D97-AF65-F5344CB8AC3E}">
        <p14:creationId xmlns:p14="http://schemas.microsoft.com/office/powerpoint/2010/main" val="28465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Old PC Black tower file\Pictures\berries - farm\berries 2010\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Old PC Black tower file\Pictures\berries - farm\berries 2010\pics .2010 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9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Old PC Black tower file\Pictures\berries - farm\berries 2010\pics .2010 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strawberries 2010 02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strawberries  planting 2010 007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71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Old PC Black tower file\Pictures\berries - farm\berries 2010\pics .2010 048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Old PC Black tower file\Pictures\berries - farm\berries 2010\pics .2010 115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Old PC Black tower file\Pictures\berries - farm\berries 2010\pics ..2010 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Old PC Black tower file\Pictures\berries - farm\berries 2010\picts 2010 013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7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325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resentation" r:id="rId3" imgW="4571961" imgH="3429170" progId="PowerPoint.Show.8">
                  <p:embed/>
                </p:oleObj>
              </mc:Choice>
              <mc:Fallback>
                <p:oleObj name="Presentation" r:id="rId3" imgW="4571961" imgH="3429170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30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Old PC Black tower file\Pictures\berries - farm\berries 2010\strawberries 2010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990600"/>
            <a:ext cx="5924550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Old PC Black tower file\Pictures\berries - farm\berry 2005\100_2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82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 descr="C:\Old PC Black tower file\Pictures\berries - farm\berries 2010\P10100vgh19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838200"/>
            <a:ext cx="11201400" cy="84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5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Old PC Black tower file\Pictures\berries - farm\berries 2008\pics misc 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1212626" cy="83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9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Old PC Black tower file\Pictures\berries - farm\berry 2005\Copy of 100_22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8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Old PC Black tower file\Pictures\berries - farm\berry 2005\100_2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43601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r 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782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 rot="-317031">
            <a:off x="2438400" y="685800"/>
            <a:ext cx="17891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Hurry Up" pitchFamily="2" charset="0"/>
              </a:rPr>
              <a:t>Ask</a:t>
            </a:r>
            <a:endParaRPr lang="en-US" sz="8800" b="1">
              <a:solidFill>
                <a:schemeClr val="bg1"/>
              </a:solidFill>
              <a:latin typeface="Hurry Up" pitchFamily="2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 rot="-317031">
            <a:off x="1981200" y="5546725"/>
            <a:ext cx="28559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Hurry Up" pitchFamily="2" charset="0"/>
              </a:rPr>
              <a:t>Q</a:t>
            </a:r>
            <a:r>
              <a:rPr lang="en-US" sz="5400" b="1">
                <a:solidFill>
                  <a:schemeClr val="bg1"/>
                </a:solidFill>
                <a:latin typeface="Hurry Up" pitchFamily="2" charset="0"/>
              </a:rPr>
              <a:t> </a:t>
            </a:r>
            <a:r>
              <a:rPr lang="en-US" sz="5400" b="1" i="1">
                <a:solidFill>
                  <a:schemeClr val="bg1"/>
                </a:solidFill>
                <a:latin typeface="Gautami" pitchFamily="2"/>
              </a:rPr>
              <a:t>&amp; </a:t>
            </a:r>
            <a:r>
              <a:rPr lang="en-US" sz="8000" b="1">
                <a:solidFill>
                  <a:schemeClr val="bg1"/>
                </a:solidFill>
                <a:latin typeface="Hurry Up" pitchFamily="2" charset="0"/>
              </a:rPr>
              <a:t>A</a:t>
            </a:r>
            <a:endParaRPr lang="en-US" sz="12900" b="1">
              <a:solidFill>
                <a:schemeClr val="bg1"/>
              </a:solidFill>
              <a:latin typeface="Hurry U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3 strawberry drawing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733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0" y="1219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5400" b="1">
                <a:latin typeface="Arial Rounded MT Bold" pitchFamily="34" charset="0"/>
              </a:rPr>
              <a:t>Thank You “Berry” Much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latin typeface="Arial Rounded MT Bold" pitchFamily="34" charset="0"/>
              </a:rPr>
              <a:t>www</a:t>
            </a:r>
            <a:r>
              <a:rPr lang="en-US" sz="3200" b="1">
                <a:latin typeface="Arial Rounded MT Bold" pitchFamily="34" charset="0"/>
              </a:rPr>
              <a:t>.</a:t>
            </a:r>
            <a:r>
              <a:rPr lang="en-US" sz="1600" b="1">
                <a:latin typeface="Arial Rounded MT Bold" pitchFamily="34" charset="0"/>
              </a:rPr>
              <a:t> </a:t>
            </a:r>
            <a:r>
              <a:rPr lang="en-US" sz="3600" b="1">
                <a:latin typeface="Arial Rounded MT Bold" pitchFamily="34" charset="0"/>
              </a:rPr>
              <a:t>Eat</a:t>
            </a:r>
            <a:r>
              <a:rPr lang="en-US" b="1">
                <a:latin typeface="Arial Rounded MT Bold" pitchFamily="34" charset="0"/>
              </a:rPr>
              <a:t> </a:t>
            </a:r>
            <a:r>
              <a:rPr lang="en-US" sz="3600" b="1">
                <a:latin typeface="Arial Rounded MT Bold" pitchFamily="34" charset="0"/>
              </a:rPr>
              <a:t>More</a:t>
            </a:r>
            <a:r>
              <a:rPr lang="en-US" b="1">
                <a:latin typeface="Arial Rounded MT Bold" pitchFamily="34" charset="0"/>
              </a:rPr>
              <a:t> </a:t>
            </a:r>
            <a:r>
              <a:rPr lang="en-US" sz="3600" b="1">
                <a:latin typeface="Arial Rounded MT Bold" pitchFamily="34" charset="0"/>
              </a:rPr>
              <a:t>Strawberries</a:t>
            </a:r>
            <a:r>
              <a:rPr lang="en-US" b="1">
                <a:latin typeface="Arial Rounded MT Bold" pitchFamily="34" charset="0"/>
              </a:rPr>
              <a:t> </a:t>
            </a:r>
            <a:r>
              <a:rPr lang="en-US" sz="3200" b="1">
                <a:latin typeface="Arial Rounded MT Bold" pitchFamily="34" charset="0"/>
              </a:rPr>
              <a:t>.</a:t>
            </a:r>
            <a:r>
              <a:rPr lang="en-US" sz="3600" b="1">
                <a:latin typeface="Arial Rounded MT Bold" pitchFamily="34" charset="0"/>
              </a:rPr>
              <a:t>com</a:t>
            </a:r>
            <a:endParaRPr lang="en-US" sz="2000" b="1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Old PC Black tower file\Pictures\Family Photos\Nellie\berry nell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6" y="9808"/>
            <a:ext cx="4210115" cy="25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Old PC Black tower file\Pictures\Family Photos\Nellie\Nellie with ber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73373"/>
            <a:ext cx="5257800" cy="34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Old PC Black tower file\Pictures\Family Photos\Nellie\nellie 9 ber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39" y="838200"/>
            <a:ext cx="3655891" cy="48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0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Old PC Black tower file\Pictures\Family Photos\Nellie\NELL0001 (1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82" y="0"/>
            <a:ext cx="5609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Old PC Black tower file\Pictures\Family Photos\Nellie\berry f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3047777" cy="365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7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Owner\Desktop\stuff\00491961907817 RMM 05-16-2011\Documents and Settings\Administrator\My Documents\Pictures\fun photos\ffa offic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0480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Owner\Desktop\stuff\00491961907817 RMM 05-16-2011\Documents and Settings\Administrator\My Documents\Pictures\Family Photos\Nellie\Senior Pictures\FFA Senior pic F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83075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Owner\Desktop\stuff\00491961907817 RMM 05-16-2011\Documents and Settings\Administrator\My Documents\My Pictures\photo files\Pictures more\FFA FILE\Hagerstown FFA\FFA embl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451" y="457200"/>
            <a:ext cx="2943225" cy="22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Old PC Black tower file\Pictures\Family Photos\Abby Pictures\bsf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381000"/>
            <a:ext cx="9302750" cy="61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6" name="Picture 18" descr="C:\Old PC Black tower file\Pictures\berries - farm\berries 2011\0528110849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36" y="0"/>
            <a:ext cx="9356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18</Words>
  <Application>Microsoft Office PowerPoint</Application>
  <PresentationFormat>On-screen Show (4:3)</PresentationFormat>
  <Paragraphs>5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Presentation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37</cp:revision>
  <dcterms:created xsi:type="dcterms:W3CDTF">2011-09-05T21:04:15Z</dcterms:created>
  <dcterms:modified xsi:type="dcterms:W3CDTF">2013-02-27T06:20:23Z</dcterms:modified>
</cp:coreProperties>
</file>