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7" r:id="rId3"/>
    <p:sldId id="275" r:id="rId4"/>
    <p:sldId id="279" r:id="rId5"/>
    <p:sldId id="276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3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3206-19CB-46C2-86CA-5F29D004C01E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0447-B0DD-404A-B63C-68B354957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7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D7791F3-7698-41F3-B7B7-E2828711C391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28197BA-2FE9-4F35-8F94-E6F1322F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agrability.missouri.ed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grAbility@missouri.edu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>
                <a:effectLst/>
              </a:rPr>
              <a:t>Vocational Rehabilitation and AgrAbility - </a:t>
            </a:r>
            <a:br>
              <a:rPr lang="en-US" sz="2800" b="1" dirty="0" smtClean="0">
                <a:effectLst/>
              </a:rPr>
            </a:br>
            <a:r>
              <a:rPr lang="en-US" sz="2800" b="1" dirty="0" smtClean="0">
                <a:effectLst/>
              </a:rPr>
              <a:t>It's a Win/Win Partnership</a:t>
            </a:r>
            <a:endParaRPr lang="en-US" sz="28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Missouri AgrAbility Project </a:t>
            </a:r>
          </a:p>
          <a:p>
            <a:r>
              <a:rPr lang="en-US" b="1" dirty="0" smtClean="0"/>
              <a:t>2013 National AgrAbility Training Workshop</a:t>
            </a:r>
          </a:p>
          <a:p>
            <a:r>
              <a:rPr lang="en-US" b="1" dirty="0" smtClean="0"/>
              <a:t>Minneapolis, Minnesota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rot="20639229">
            <a:off x="762000" y="407609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504069">
            <a:off x="504225" y="3994250"/>
            <a:ext cx="2443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VR &amp; Mo AgrAbility Partnership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Long Term Benefit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Client Perspective</a:t>
            </a:r>
          </a:p>
        </p:txBody>
      </p:sp>
    </p:spTree>
    <p:extLst>
      <p:ext uri="{BB962C8B-B14F-4D97-AF65-F5344CB8AC3E}">
        <p14:creationId xmlns:p14="http://schemas.microsoft.com/office/powerpoint/2010/main" val="15352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/>
              <a:t>Discussion Points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388"/>
            <a:ext cx="9144000" cy="3951337"/>
          </a:xfrm>
        </p:spPr>
        <p:txBody>
          <a:bodyPr>
            <a:normAutofit fontScale="92500"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600" b="1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Missouri’s AgrAbility partnership with VR. 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6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600" b="1" dirty="0" smtClean="0">
                <a:solidFill>
                  <a:schemeClr val="tx1"/>
                </a:solidFill>
                <a:latin typeface="Cambria" pitchFamily="18" charset="0"/>
              </a:rPr>
              <a:t>Long term benefits  of working with your State VR. 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600" b="1" dirty="0" smtClean="0">
              <a:solidFill>
                <a:schemeClr val="tx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600" b="1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Process of AgrAbility working with VR through a client perspective.</a:t>
            </a:r>
            <a:r>
              <a:rPr lang="en-US" sz="3600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US" dirty="0" smtClean="0"/>
          </a:p>
        </p:txBody>
      </p:sp>
      <p:pic>
        <p:nvPicPr>
          <p:cNvPr id="4" name="Picture 3" descr="Link to University Outreach and Exten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5867400"/>
            <a:ext cx="2421500" cy="783525"/>
          </a:xfrm>
          <a:prstGeom prst="rect">
            <a:avLst/>
          </a:prstGeom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23225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psc.usu.edu/images/uploads/MacAdams/USDA%20NIFA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791200"/>
            <a:ext cx="1606437" cy="770826"/>
          </a:xfrm>
          <a:prstGeom prst="rect">
            <a:avLst/>
          </a:prstGeom>
          <a:noFill/>
        </p:spPr>
      </p:pic>
      <p:pic>
        <p:nvPicPr>
          <p:cNvPr id="1027" name="Picture 3" descr="http://www.starkloff.org/s/wp-content/uploads/2011/05/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943600"/>
            <a:ext cx="1981200" cy="62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How it all started…</a:t>
            </a:r>
            <a:br>
              <a:rPr lang="en-US" sz="5400" b="1" dirty="0" smtClean="0"/>
            </a:br>
            <a:r>
              <a:rPr lang="en-US" sz="5400" b="1" dirty="0" smtClean="0"/>
              <a:t>Win/Win Partnership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388"/>
            <a:ext cx="9144000" cy="3951337"/>
          </a:xfrm>
        </p:spPr>
        <p:txBody>
          <a:bodyPr>
            <a:norm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600" b="1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Education  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6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600" b="1" dirty="0" smtClean="0">
                <a:solidFill>
                  <a:schemeClr val="tx1"/>
                </a:solidFill>
                <a:latin typeface="Cambria" pitchFamily="18" charset="0"/>
              </a:rPr>
              <a:t>Collaboration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600" b="1" dirty="0" smtClean="0">
              <a:solidFill>
                <a:schemeClr val="tx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600" b="1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Service</a:t>
            </a:r>
            <a:endParaRPr lang="en-US" sz="36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US" dirty="0" smtClean="0"/>
          </a:p>
        </p:txBody>
      </p:sp>
      <p:pic>
        <p:nvPicPr>
          <p:cNvPr id="4" name="Picture 3" descr="Link to University Outreach and Exten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5867400"/>
            <a:ext cx="2421500" cy="783525"/>
          </a:xfrm>
          <a:prstGeom prst="rect">
            <a:avLst/>
          </a:prstGeom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23225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psc.usu.edu/images/uploads/MacAdams/USDA%20NIFA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791200"/>
            <a:ext cx="1606437" cy="770826"/>
          </a:xfrm>
          <a:prstGeom prst="rect">
            <a:avLst/>
          </a:prstGeom>
          <a:noFill/>
        </p:spPr>
      </p:pic>
      <p:pic>
        <p:nvPicPr>
          <p:cNvPr id="1027" name="Picture 3" descr="http://www.starkloff.org/s/wp-content/uploads/2011/05/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943600"/>
            <a:ext cx="1981200" cy="62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Win/Win Partnership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388"/>
            <a:ext cx="9144000" cy="3951337"/>
          </a:xfrm>
        </p:spPr>
        <p:txBody>
          <a:bodyPr>
            <a:norm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600" b="1" dirty="0" smtClean="0">
              <a:solidFill>
                <a:schemeClr val="tx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600" b="1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How do we improve communications so all work gets completed in an efficient, effective, and timely manner.  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6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36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US" dirty="0" smtClean="0"/>
          </a:p>
        </p:txBody>
      </p:sp>
      <p:pic>
        <p:nvPicPr>
          <p:cNvPr id="4" name="Picture 3" descr="Link to University Outreach and Exten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5867400"/>
            <a:ext cx="2421500" cy="783525"/>
          </a:xfrm>
          <a:prstGeom prst="rect">
            <a:avLst/>
          </a:prstGeom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23225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psc.usu.edu/images/uploads/MacAdams/USDA%20NIFA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791200"/>
            <a:ext cx="1606437" cy="770826"/>
          </a:xfrm>
          <a:prstGeom prst="rect">
            <a:avLst/>
          </a:prstGeom>
          <a:noFill/>
        </p:spPr>
      </p:pic>
      <p:pic>
        <p:nvPicPr>
          <p:cNvPr id="1027" name="Picture 3" descr="http://www.starkloff.org/s/wp-content/uploads/2011/05/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943600"/>
            <a:ext cx="1981200" cy="62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897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9600" b="1" dirty="0" smtClean="0"/>
          </a:p>
          <a:p>
            <a:pPr algn="ctr">
              <a:buNone/>
            </a:pPr>
            <a:r>
              <a:rPr lang="en-US" sz="9600" b="1" dirty="0" smtClean="0"/>
              <a:t>Questions</a:t>
            </a:r>
          </a:p>
        </p:txBody>
      </p:sp>
      <p:pic>
        <p:nvPicPr>
          <p:cNvPr id="4" name="Picture 3" descr="Link to University Outreach and Exten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5867400"/>
            <a:ext cx="2421500" cy="783525"/>
          </a:xfrm>
          <a:prstGeom prst="rect">
            <a:avLst/>
          </a:prstGeom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23225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psc.usu.edu/images/uploads/MacAdams/USDA%20NIFA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791200"/>
            <a:ext cx="1606437" cy="770826"/>
          </a:xfrm>
          <a:prstGeom prst="rect">
            <a:avLst/>
          </a:prstGeom>
          <a:noFill/>
        </p:spPr>
      </p:pic>
      <p:pic>
        <p:nvPicPr>
          <p:cNvPr id="1027" name="Picture 3" descr="http://www.starkloff.org/s/wp-content/uploads/2011/05/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943600"/>
            <a:ext cx="1981200" cy="62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k to University Outreach and Exten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5867400"/>
            <a:ext cx="2421500" cy="783525"/>
          </a:xfrm>
          <a:prstGeom prst="rect">
            <a:avLst/>
          </a:prstGeom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23225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psc.usu.edu/images/uploads/MacAdams/USDA%20NIFA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791200"/>
            <a:ext cx="1606437" cy="770826"/>
          </a:xfrm>
          <a:prstGeom prst="rect">
            <a:avLst/>
          </a:prstGeom>
          <a:noFill/>
        </p:spPr>
      </p:pic>
      <p:pic>
        <p:nvPicPr>
          <p:cNvPr id="1027" name="Picture 3" descr="http://www.starkloff.org/s/wp-content/uploads/2011/05/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943600"/>
            <a:ext cx="1981200" cy="628185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4657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/>
              <a:t>Missouri AgrAbility Project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University of Missouri</a:t>
            </a:r>
            <a:br>
              <a:rPr lang="en-US" sz="2800" dirty="0" smtClean="0"/>
            </a:br>
            <a:r>
              <a:rPr lang="en-US" sz="2800" dirty="0" smtClean="0"/>
              <a:t>221 Agricultural Engineering Building</a:t>
            </a:r>
            <a:br>
              <a:rPr lang="en-US" sz="2800" dirty="0" smtClean="0"/>
            </a:br>
            <a:r>
              <a:rPr lang="en-US" sz="2800" dirty="0" smtClean="0"/>
              <a:t>Columbia, Missouri 65211-5200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 smtClean="0"/>
              <a:t>573.882.2731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 smtClean="0"/>
              <a:t>1.800.995.8503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 smtClean="0"/>
              <a:t>E-mail: </a:t>
            </a:r>
            <a:r>
              <a:rPr lang="en-US" sz="2800" dirty="0" smtClean="0">
                <a:hlinkClick r:id="rId6"/>
              </a:rPr>
              <a:t>AgrAbility@missouri.edu</a:t>
            </a:r>
            <a:r>
              <a:rPr lang="en-US" sz="2800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>
              <a:hlinkClick r:id="rId7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dirty="0" smtClean="0">
                <a:hlinkClick r:id="rId7"/>
              </a:rPr>
              <a:t>http://agrability.missouri.edu/</a:t>
            </a:r>
            <a:r>
              <a:rPr lang="en-US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dirty="0" smtClean="0"/>
              <a:t>Contact Information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674</TotalTime>
  <Words>68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Vocational Rehabilitation and AgrAbility -  It's a Win/Win Partnership</vt:lpstr>
      <vt:lpstr>Discussion Points</vt:lpstr>
      <vt:lpstr>How it all started… Win/Win Partnership</vt:lpstr>
      <vt:lpstr>Win/Win Partnership</vt:lpstr>
      <vt:lpstr>PowerPoint Presentation</vt:lpstr>
      <vt:lpstr>PowerPoint Presentation</vt:lpstr>
    </vt:vector>
  </TitlesOfParts>
  <Company>UMKC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 to Farm</dc:title>
  <dc:creator>Cochran, Kelly A.</dc:creator>
  <cp:lastModifiedBy>Hendress, Kylie J</cp:lastModifiedBy>
  <cp:revision>50</cp:revision>
  <dcterms:created xsi:type="dcterms:W3CDTF">2013-03-18T16:20:43Z</dcterms:created>
  <dcterms:modified xsi:type="dcterms:W3CDTF">2013-04-02T18:55:38Z</dcterms:modified>
</cp:coreProperties>
</file>