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41975DD-C85C-4F68-81F1-EC790CF1D82D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98FD077-0547-4244-BD14-03B23F57E5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Assistive Technologies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09472"/>
            <a:ext cx="7842781" cy="300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GrandCare Motion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46" y="1924481"/>
            <a:ext cx="2543175" cy="25431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057399"/>
            <a:ext cx="2212888" cy="22773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024744"/>
            <a:ext cx="2416088" cy="249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GrandCare Health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444" y="2985731"/>
            <a:ext cx="2111058" cy="1549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190999"/>
            <a:ext cx="2144545" cy="21445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96" y="4303151"/>
            <a:ext cx="1920240" cy="1920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250" y="1857375"/>
            <a:ext cx="1695450" cy="1903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96" y="1752600"/>
            <a:ext cx="2402248" cy="177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1828800"/>
            <a:ext cx="4495800" cy="4495800"/>
          </a:xfrm>
        </p:spPr>
      </p:pic>
    </p:spTree>
    <p:extLst>
      <p:ext uri="{BB962C8B-B14F-4D97-AF65-F5344CB8AC3E}">
        <p14:creationId xmlns:p14="http://schemas.microsoft.com/office/powerpoint/2010/main" val="39583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SurePod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790" y="2057400"/>
            <a:ext cx="3150420" cy="3051969"/>
          </a:xfrm>
        </p:spPr>
      </p:pic>
    </p:spTree>
    <p:extLst>
      <p:ext uri="{BB962C8B-B14F-4D97-AF65-F5344CB8AC3E}">
        <p14:creationId xmlns:p14="http://schemas.microsoft.com/office/powerpoint/2010/main" val="164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 Care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50" y="2286000"/>
            <a:ext cx="4584700" cy="3360630"/>
          </a:xfrm>
        </p:spPr>
      </p:pic>
    </p:spTree>
    <p:extLst>
      <p:ext uri="{BB962C8B-B14F-4D97-AF65-F5344CB8AC3E}">
        <p14:creationId xmlns:p14="http://schemas.microsoft.com/office/powerpoint/2010/main" val="48937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GPS Watch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209800"/>
            <a:ext cx="8763000" cy="3076575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02130"/>
            <a:ext cx="2857500" cy="3284270"/>
          </a:xfrm>
        </p:spPr>
      </p:pic>
    </p:spTree>
    <p:extLst>
      <p:ext uri="{BB962C8B-B14F-4D97-AF65-F5344CB8AC3E}">
        <p14:creationId xmlns:p14="http://schemas.microsoft.com/office/powerpoint/2010/main" val="6918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MedReady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654" y="1982113"/>
            <a:ext cx="4786693" cy="2893774"/>
          </a:xfrm>
        </p:spPr>
      </p:pic>
    </p:spTree>
    <p:extLst>
      <p:ext uri="{BB962C8B-B14F-4D97-AF65-F5344CB8AC3E}">
        <p14:creationId xmlns:p14="http://schemas.microsoft.com/office/powerpoint/2010/main" val="41285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G! Home Automation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777206"/>
            <a:ext cx="6667500" cy="4171950"/>
          </a:xfrm>
        </p:spPr>
      </p:pic>
    </p:spTree>
    <p:extLst>
      <p:ext uri="{BB962C8B-B14F-4D97-AF65-F5344CB8AC3E}">
        <p14:creationId xmlns:p14="http://schemas.microsoft.com/office/powerpoint/2010/main" val="36703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G! Climate &amp; Lighting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4191000" cy="264033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643745"/>
            <a:ext cx="4324350" cy="27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G! Security &amp; Video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52600"/>
            <a:ext cx="4384110" cy="2743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456106"/>
            <a:ext cx="4452407" cy="279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26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GrandCare Systems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val="146884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</TotalTime>
  <Words>32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PowerPoint Presentation</vt:lpstr>
      <vt:lpstr>SurePod</vt:lpstr>
      <vt:lpstr>Instant Care</vt:lpstr>
      <vt:lpstr>Freedom GPS Watch</vt:lpstr>
      <vt:lpstr>MedReady</vt:lpstr>
      <vt:lpstr>G! Home Automation</vt:lpstr>
      <vt:lpstr>G! Climate &amp; Lighting</vt:lpstr>
      <vt:lpstr>G! Security &amp; Video</vt:lpstr>
      <vt:lpstr>GrandCare Systems</vt:lpstr>
      <vt:lpstr>GrandCare Motion</vt:lpstr>
      <vt:lpstr>GrandCare Health </vt:lpstr>
      <vt:lpstr>Any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Stawarski</dc:creator>
  <cp:lastModifiedBy>Jen Stawarski</cp:lastModifiedBy>
  <cp:revision>5</cp:revision>
  <dcterms:created xsi:type="dcterms:W3CDTF">2013-04-10T16:12:09Z</dcterms:created>
  <dcterms:modified xsi:type="dcterms:W3CDTF">2013-04-10T16:40:31Z</dcterms:modified>
</cp:coreProperties>
</file>